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72" r:id="rId5"/>
    <p:sldId id="268" r:id="rId6"/>
    <p:sldId id="271" r:id="rId7"/>
    <p:sldId id="266" r:id="rId8"/>
    <p:sldId id="261" r:id="rId9"/>
    <p:sldId id="267" r:id="rId10"/>
    <p:sldId id="264" r:id="rId11"/>
    <p:sldId id="265" r:id="rId12"/>
    <p:sldId id="276" r:id="rId13"/>
    <p:sldId id="270" r:id="rId14"/>
    <p:sldId id="275" r:id="rId15"/>
    <p:sldId id="269" r:id="rId16"/>
    <p:sldId id="273" r:id="rId17"/>
    <p:sldId id="274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  <a:srgbClr val="D14B88"/>
    <a:srgbClr val="9F9997"/>
    <a:srgbClr val="99A874"/>
    <a:srgbClr val="606060"/>
    <a:srgbClr val="F8DB35"/>
    <a:srgbClr val="585858"/>
    <a:srgbClr val="2E1E3A"/>
    <a:srgbClr val="402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>
      <p:cViewPr>
        <p:scale>
          <a:sx n="80" d="100"/>
          <a:sy n="80" d="100"/>
        </p:scale>
        <p:origin x="1494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B12DF8-43BA-4640-9EA7-F5CA8AB25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67F8812-3814-44DF-9128-E67556697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31D2BE1-F967-4A47-840C-12094F33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20F5AE0-7339-49F7-8C75-492073B42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6FB8697-2F82-4B44-AD98-2B9DFE9C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056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474DEF-2521-44B9-9CE7-AAED1035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E63DC59-8F34-4283-AD77-9C7ED4F02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8A6BB7F-7400-467D-A191-B5758C2F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9AE10C0-A779-4195-99B1-33B3A3D85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D0C1794-D3BD-426A-B1BB-79BCC17C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390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A42749D-1BF3-40DE-934C-5CAC6FE41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8B9ED78-DC3B-48F6-8631-C48A432C0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DD3987B-C05C-4090-9F88-41D828DF4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AB42354-7403-4F45-9695-A7E62416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EC879BA-290B-4E17-BB4B-558F04C6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007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7EDD8D-5D77-462D-BC51-7E3905D5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54EE4AF-F75D-47C8-965F-B4B269E6C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931766E-546F-4742-8FFB-D340221B3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43C53F9-D2CF-4D50-95AD-04AF9C71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86B843C-1019-421F-BC64-FAB5FD24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57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B2CBE0-E34B-4775-AC5C-B39017881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F9488B3-BDF4-4CB6-B03C-DB6E884C3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5D98B5A-4FF2-443F-8AA4-7E608CD1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E16F7F6-0CAC-44C0-A34E-BDE993962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40BE1C8-9D58-401D-B165-E5128EF3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236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A0D878-E0EC-4153-A62F-C37326375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A4B8F0-CE09-4001-8327-632E37D0B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5DE51E4-C472-4F89-BBE9-C185B8552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D4C8B72-4B2D-4952-AAC3-521ABCCDD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3ACC82E-7C1C-4A4E-8FF2-F0D47A6F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3F5A8A6-6A9E-4450-8264-6BB4693B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389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B78DE4-6D61-443F-9AF1-B64713A2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2DB1070-C8B6-413B-8B15-F01A8142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9AF6339-4C2A-4D4E-ADB7-89A4F9BB7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5B7BCCA-1B5D-4790-A8C1-21C1027BE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9E1C156-9FD8-4590-B151-BD45CFAC7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230058CB-851D-409C-8444-4BF409699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1D65F41-B243-499A-AEE2-40202A93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4024108-C601-4E8F-9219-A304ABD7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625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0B1CA2-64EA-4FAB-8686-05B69D95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CAEA41F-2FE6-433C-910C-A3FC01EF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519FF6A-81BA-46C6-BEFC-5D5FC6679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CC3432E-CFB7-4D01-B796-3EBE2C4E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776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CF16295-27A6-4EF5-9239-5D50CDAD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DD860A5-EF13-487D-BB4E-F1C7AD4E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11C6FCE-3C77-4868-BAEB-92EBEB2B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853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01C52E-2D6A-409C-B470-45D9C77E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DE6B10-340F-4838-91A3-4D78FA49C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883D4A4-730C-4D9B-9F2E-E040653A5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6554113-0130-4DB3-A2D1-91FB80EE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6633098-6D30-483F-86E5-26630B3B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2BF655B-A9A5-4B5E-9C19-B38D3C1BD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034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F8EE4EA-D1D7-43F6-9E75-B483FB5F4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923CDEE-4373-414A-BB8A-4862B8258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C5E7DF6-228B-4142-9007-343894A99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F57FA8E-B448-4BAB-BB16-25FCBD33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AE99480-BA0A-4131-89C5-3346FC49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FE970AD-8238-48A6-B416-E0965C67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220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96A8D44B-CFA7-4355-98C1-8B43590B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96E8EA9-3D06-47D6-BCA7-A6A4AFB85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FD826E1-FB5E-4B74-A172-DC3DEC587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C97A7-3E17-48F9-981E-57E01BB1DADD}" type="datetimeFigureOut">
              <a:rPr lang="hr-HR" smtClean="0"/>
              <a:t>24.1.2023.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82CCBAF-028E-4338-A69A-C5061E9A3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EDF2CA0-C035-4029-A0D0-0D860D02B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49B7-7CD3-4EAC-AEB7-6A17875C41E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275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>
            <a:extLst>
              <a:ext uri="{FF2B5EF4-FFF2-40B4-BE49-F238E27FC236}">
                <a16:creationId xmlns:a16="http://schemas.microsoft.com/office/drawing/2014/main" id="{EB12E817-EDDE-4623-B00D-F2D0F9FAF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0873"/>
            <a:ext cx="12192000" cy="3597127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07075"/>
          </a:xfrm>
        </p:spPr>
        <p:txBody>
          <a:bodyPr>
            <a:normAutofit/>
          </a:bodyPr>
          <a:lstStyle/>
          <a:p>
            <a:r>
              <a:rPr lang="hr-HR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Excepteur sint occaecat cupidatat non proident</a:t>
            </a:r>
          </a:p>
          <a:p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Svibanj 2023.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BDAB7C42-6845-467A-8FB8-58B6C776BA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72" y="139850"/>
            <a:ext cx="3335155" cy="10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993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99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>
                    <a:lumMod val="7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1">
                    <a:lumMod val="75000"/>
                  </a:schemeClr>
                </a:solidFill>
              </a:rPr>
              <a:t>Svibanj 2023.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0B347B24-3F5D-4C85-B003-ACA0A93F3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54" y="277186"/>
            <a:ext cx="3361743" cy="107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0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99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>
            <a:extLst>
              <a:ext uri="{FF2B5EF4-FFF2-40B4-BE49-F238E27FC236}">
                <a16:creationId xmlns:a16="http://schemas.microsoft.com/office/drawing/2014/main" id="{B306FFF6-A10E-4E5C-B6AC-F658146E5E8F}"/>
              </a:ext>
            </a:extLst>
          </p:cNvPr>
          <p:cNvSpPr/>
          <p:nvPr/>
        </p:nvSpPr>
        <p:spPr>
          <a:xfrm>
            <a:off x="0" y="4054642"/>
            <a:ext cx="12192000" cy="2803358"/>
          </a:xfrm>
          <a:prstGeom prst="rect">
            <a:avLst/>
          </a:prstGeom>
          <a:solidFill>
            <a:srgbClr val="585858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>
                    <a:lumMod val="7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1">
                    <a:lumMod val="75000"/>
                  </a:schemeClr>
                </a:solidFill>
              </a:rPr>
              <a:t>Svibanj 2023.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C6E2F734-3EE0-4F6F-997B-A4939162C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78" y="291475"/>
            <a:ext cx="3537284" cy="112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10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99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>
            <a:extLst>
              <a:ext uri="{FF2B5EF4-FFF2-40B4-BE49-F238E27FC236}">
                <a16:creationId xmlns:a16="http://schemas.microsoft.com/office/drawing/2014/main" id="{B306FFF6-A10E-4E5C-B6AC-F658146E5E8F}"/>
              </a:ext>
            </a:extLst>
          </p:cNvPr>
          <p:cNvSpPr/>
          <p:nvPr/>
        </p:nvSpPr>
        <p:spPr>
          <a:xfrm>
            <a:off x="4174958" y="0"/>
            <a:ext cx="8017042" cy="6858000"/>
          </a:xfrm>
          <a:custGeom>
            <a:avLst/>
            <a:gdLst>
              <a:gd name="connsiteX0" fmla="*/ 0 w 8017042"/>
              <a:gd name="connsiteY0" fmla="*/ 0 h 6858000"/>
              <a:gd name="connsiteX1" fmla="*/ 8017042 w 8017042"/>
              <a:gd name="connsiteY1" fmla="*/ 0 h 6858000"/>
              <a:gd name="connsiteX2" fmla="*/ 8017042 w 8017042"/>
              <a:gd name="connsiteY2" fmla="*/ 6858000 h 6858000"/>
              <a:gd name="connsiteX3" fmla="*/ 0 w 8017042"/>
              <a:gd name="connsiteY3" fmla="*/ 6858000 h 6858000"/>
              <a:gd name="connsiteX4" fmla="*/ 0 w 8017042"/>
              <a:gd name="connsiteY4" fmla="*/ 0 h 6858000"/>
              <a:gd name="connsiteX0" fmla="*/ 0 w 8017042"/>
              <a:gd name="connsiteY0" fmla="*/ 0 h 6858000"/>
              <a:gd name="connsiteX1" fmla="*/ 8017042 w 8017042"/>
              <a:gd name="connsiteY1" fmla="*/ 0 h 6858000"/>
              <a:gd name="connsiteX2" fmla="*/ 7351295 w 8017042"/>
              <a:gd name="connsiteY2" fmla="*/ 1840832 h 6858000"/>
              <a:gd name="connsiteX3" fmla="*/ 8017042 w 8017042"/>
              <a:gd name="connsiteY3" fmla="*/ 6858000 h 6858000"/>
              <a:gd name="connsiteX4" fmla="*/ 0 w 8017042"/>
              <a:gd name="connsiteY4" fmla="*/ 6858000 h 6858000"/>
              <a:gd name="connsiteX5" fmla="*/ 0 w 8017042"/>
              <a:gd name="connsiteY5" fmla="*/ 0 h 6858000"/>
              <a:gd name="connsiteX0" fmla="*/ 0 w 8017042"/>
              <a:gd name="connsiteY0" fmla="*/ 0 h 6858000"/>
              <a:gd name="connsiteX1" fmla="*/ 8017042 w 8017042"/>
              <a:gd name="connsiteY1" fmla="*/ 0 h 6858000"/>
              <a:gd name="connsiteX2" fmla="*/ 7351295 w 8017042"/>
              <a:gd name="connsiteY2" fmla="*/ 1840832 h 6858000"/>
              <a:gd name="connsiteX3" fmla="*/ 7668126 w 8017042"/>
              <a:gd name="connsiteY3" fmla="*/ 6858000 h 6858000"/>
              <a:gd name="connsiteX4" fmla="*/ 0 w 8017042"/>
              <a:gd name="connsiteY4" fmla="*/ 6858000 h 6858000"/>
              <a:gd name="connsiteX5" fmla="*/ 0 w 8017042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17042" h="6858000">
                <a:moveTo>
                  <a:pt x="0" y="0"/>
                </a:moveTo>
                <a:lnTo>
                  <a:pt x="8017042" y="0"/>
                </a:lnTo>
                <a:cubicBezTo>
                  <a:pt x="8011695" y="601579"/>
                  <a:pt x="7356642" y="1239253"/>
                  <a:pt x="7351295" y="1840832"/>
                </a:cubicBezTo>
                <a:lnTo>
                  <a:pt x="76681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591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5540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>
                    <a:lumMod val="7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1">
                    <a:lumMod val="75000"/>
                  </a:schemeClr>
                </a:solidFill>
              </a:rPr>
              <a:t>Svibanj 2023.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C6E2F734-3EE0-4F6F-997B-A4939162C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79" y="4871738"/>
            <a:ext cx="3537284" cy="112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268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A8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>
            <a:extLst>
              <a:ext uri="{FF2B5EF4-FFF2-40B4-BE49-F238E27FC236}">
                <a16:creationId xmlns:a16="http://schemas.microsoft.com/office/drawing/2014/main" id="{ADC76EAB-B743-444E-AB49-0F619A785FCE}"/>
              </a:ext>
            </a:extLst>
          </p:cNvPr>
          <p:cNvSpPr/>
          <p:nvPr/>
        </p:nvSpPr>
        <p:spPr>
          <a:xfrm>
            <a:off x="0" y="4186988"/>
            <a:ext cx="12191999" cy="2671011"/>
          </a:xfrm>
          <a:prstGeom prst="rect">
            <a:avLst/>
          </a:prstGeom>
          <a:solidFill>
            <a:srgbClr val="585858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>
                    <a:lumMod val="8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>
                  <a:lumMod val="8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1">
                    <a:lumMod val="85000"/>
                  </a:schemeClr>
                </a:solidFill>
              </a:rPr>
              <a:t>Svibanj 2023.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DE06C2E-D408-4A99-B6B6-83C0D2F73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331" y="265153"/>
            <a:ext cx="3361743" cy="107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53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A8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>
            <a:extLst>
              <a:ext uri="{FF2B5EF4-FFF2-40B4-BE49-F238E27FC236}">
                <a16:creationId xmlns:a16="http://schemas.microsoft.com/office/drawing/2014/main" id="{ADC76EAB-B743-444E-AB49-0F619A785FCE}"/>
              </a:ext>
            </a:extLst>
          </p:cNvPr>
          <p:cNvSpPr/>
          <p:nvPr/>
        </p:nvSpPr>
        <p:spPr>
          <a:xfrm>
            <a:off x="-48127" y="3708966"/>
            <a:ext cx="12252690" cy="3149033"/>
          </a:xfrm>
          <a:custGeom>
            <a:avLst/>
            <a:gdLst>
              <a:gd name="connsiteX0" fmla="*/ 0 w 12191999"/>
              <a:gd name="connsiteY0" fmla="*/ 0 h 2671011"/>
              <a:gd name="connsiteX1" fmla="*/ 12191999 w 12191999"/>
              <a:gd name="connsiteY1" fmla="*/ 0 h 2671011"/>
              <a:gd name="connsiteX2" fmla="*/ 12191999 w 12191999"/>
              <a:gd name="connsiteY2" fmla="*/ 2671011 h 2671011"/>
              <a:gd name="connsiteX3" fmla="*/ 0 w 12191999"/>
              <a:gd name="connsiteY3" fmla="*/ 2671011 h 2671011"/>
              <a:gd name="connsiteX4" fmla="*/ 0 w 12191999"/>
              <a:gd name="connsiteY4" fmla="*/ 0 h 2671011"/>
              <a:gd name="connsiteX0" fmla="*/ 0 w 12191999"/>
              <a:gd name="connsiteY0" fmla="*/ 421104 h 3092115"/>
              <a:gd name="connsiteX1" fmla="*/ 8313821 w 12191999"/>
              <a:gd name="connsiteY1" fmla="*/ 0 h 3092115"/>
              <a:gd name="connsiteX2" fmla="*/ 12191999 w 12191999"/>
              <a:gd name="connsiteY2" fmla="*/ 421104 h 3092115"/>
              <a:gd name="connsiteX3" fmla="*/ 12191999 w 12191999"/>
              <a:gd name="connsiteY3" fmla="*/ 3092115 h 3092115"/>
              <a:gd name="connsiteX4" fmla="*/ 0 w 12191999"/>
              <a:gd name="connsiteY4" fmla="*/ 3092115 h 3092115"/>
              <a:gd name="connsiteX5" fmla="*/ 0 w 12191999"/>
              <a:gd name="connsiteY5" fmla="*/ 421104 h 3092115"/>
              <a:gd name="connsiteX0" fmla="*/ 0 w 12191999"/>
              <a:gd name="connsiteY0" fmla="*/ 421104 h 3092115"/>
              <a:gd name="connsiteX1" fmla="*/ 8313821 w 12191999"/>
              <a:gd name="connsiteY1" fmla="*/ 0 h 3092115"/>
              <a:gd name="connsiteX2" fmla="*/ 12179967 w 12191999"/>
              <a:gd name="connsiteY2" fmla="*/ 252662 h 3092115"/>
              <a:gd name="connsiteX3" fmla="*/ 12191999 w 12191999"/>
              <a:gd name="connsiteY3" fmla="*/ 3092115 h 3092115"/>
              <a:gd name="connsiteX4" fmla="*/ 0 w 12191999"/>
              <a:gd name="connsiteY4" fmla="*/ 3092115 h 3092115"/>
              <a:gd name="connsiteX5" fmla="*/ 0 w 12191999"/>
              <a:gd name="connsiteY5" fmla="*/ 421104 h 3092115"/>
              <a:gd name="connsiteX0" fmla="*/ 0 w 12191999"/>
              <a:gd name="connsiteY0" fmla="*/ 421104 h 3092115"/>
              <a:gd name="connsiteX1" fmla="*/ 8313821 w 12191999"/>
              <a:gd name="connsiteY1" fmla="*/ 0 h 3092115"/>
              <a:gd name="connsiteX2" fmla="*/ 12179967 w 12191999"/>
              <a:gd name="connsiteY2" fmla="*/ 252662 h 3092115"/>
              <a:gd name="connsiteX3" fmla="*/ 12191999 w 12191999"/>
              <a:gd name="connsiteY3" fmla="*/ 3092115 h 3092115"/>
              <a:gd name="connsiteX4" fmla="*/ 0 w 12191999"/>
              <a:gd name="connsiteY4" fmla="*/ 3092115 h 3092115"/>
              <a:gd name="connsiteX5" fmla="*/ 0 w 12191999"/>
              <a:gd name="connsiteY5" fmla="*/ 421104 h 3092115"/>
              <a:gd name="connsiteX0" fmla="*/ 0 w 12191999"/>
              <a:gd name="connsiteY0" fmla="*/ 409072 h 3080083"/>
              <a:gd name="connsiteX1" fmla="*/ 8422105 w 12191999"/>
              <a:gd name="connsiteY1" fmla="*/ 0 h 3080083"/>
              <a:gd name="connsiteX2" fmla="*/ 12179967 w 12191999"/>
              <a:gd name="connsiteY2" fmla="*/ 240630 h 3080083"/>
              <a:gd name="connsiteX3" fmla="*/ 12191999 w 12191999"/>
              <a:gd name="connsiteY3" fmla="*/ 3080083 h 3080083"/>
              <a:gd name="connsiteX4" fmla="*/ 0 w 12191999"/>
              <a:gd name="connsiteY4" fmla="*/ 3080083 h 3080083"/>
              <a:gd name="connsiteX5" fmla="*/ 0 w 12191999"/>
              <a:gd name="connsiteY5" fmla="*/ 409072 h 3080083"/>
              <a:gd name="connsiteX0" fmla="*/ 0 w 12191999"/>
              <a:gd name="connsiteY0" fmla="*/ 478022 h 3149033"/>
              <a:gd name="connsiteX1" fmla="*/ 8422105 w 12191999"/>
              <a:gd name="connsiteY1" fmla="*/ 68950 h 3149033"/>
              <a:gd name="connsiteX2" fmla="*/ 12179967 w 12191999"/>
              <a:gd name="connsiteY2" fmla="*/ 309580 h 3149033"/>
              <a:gd name="connsiteX3" fmla="*/ 12191999 w 12191999"/>
              <a:gd name="connsiteY3" fmla="*/ 3149033 h 3149033"/>
              <a:gd name="connsiteX4" fmla="*/ 0 w 12191999"/>
              <a:gd name="connsiteY4" fmla="*/ 3149033 h 3149033"/>
              <a:gd name="connsiteX5" fmla="*/ 0 w 12191999"/>
              <a:gd name="connsiteY5" fmla="*/ 478022 h 3149033"/>
              <a:gd name="connsiteX0" fmla="*/ 0 w 12191999"/>
              <a:gd name="connsiteY0" fmla="*/ 478022 h 3149033"/>
              <a:gd name="connsiteX1" fmla="*/ 8422105 w 12191999"/>
              <a:gd name="connsiteY1" fmla="*/ 68950 h 3149033"/>
              <a:gd name="connsiteX2" fmla="*/ 12179967 w 12191999"/>
              <a:gd name="connsiteY2" fmla="*/ 309580 h 3149033"/>
              <a:gd name="connsiteX3" fmla="*/ 12191999 w 12191999"/>
              <a:gd name="connsiteY3" fmla="*/ 3149033 h 3149033"/>
              <a:gd name="connsiteX4" fmla="*/ 0 w 12191999"/>
              <a:gd name="connsiteY4" fmla="*/ 3149033 h 3149033"/>
              <a:gd name="connsiteX5" fmla="*/ 0 w 12191999"/>
              <a:gd name="connsiteY5" fmla="*/ 478022 h 3149033"/>
              <a:gd name="connsiteX0" fmla="*/ 0 w 12204563"/>
              <a:gd name="connsiteY0" fmla="*/ 478022 h 3149033"/>
              <a:gd name="connsiteX1" fmla="*/ 8422105 w 12204563"/>
              <a:gd name="connsiteY1" fmla="*/ 68950 h 3149033"/>
              <a:gd name="connsiteX2" fmla="*/ 12204030 w 12204563"/>
              <a:gd name="connsiteY2" fmla="*/ 309580 h 3149033"/>
              <a:gd name="connsiteX3" fmla="*/ 12191999 w 12204563"/>
              <a:gd name="connsiteY3" fmla="*/ 3149033 h 3149033"/>
              <a:gd name="connsiteX4" fmla="*/ 0 w 12204563"/>
              <a:gd name="connsiteY4" fmla="*/ 3149033 h 3149033"/>
              <a:gd name="connsiteX5" fmla="*/ 0 w 12204563"/>
              <a:gd name="connsiteY5" fmla="*/ 478022 h 3149033"/>
              <a:gd name="connsiteX0" fmla="*/ 0 w 12252690"/>
              <a:gd name="connsiteY0" fmla="*/ 670527 h 3149033"/>
              <a:gd name="connsiteX1" fmla="*/ 8470232 w 12252690"/>
              <a:gd name="connsiteY1" fmla="*/ 68950 h 3149033"/>
              <a:gd name="connsiteX2" fmla="*/ 12252157 w 12252690"/>
              <a:gd name="connsiteY2" fmla="*/ 309580 h 3149033"/>
              <a:gd name="connsiteX3" fmla="*/ 12240126 w 12252690"/>
              <a:gd name="connsiteY3" fmla="*/ 3149033 h 3149033"/>
              <a:gd name="connsiteX4" fmla="*/ 48127 w 12252690"/>
              <a:gd name="connsiteY4" fmla="*/ 3149033 h 3149033"/>
              <a:gd name="connsiteX5" fmla="*/ 0 w 12252690"/>
              <a:gd name="connsiteY5" fmla="*/ 670527 h 314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52690" h="3149033">
                <a:moveTo>
                  <a:pt x="0" y="670527"/>
                </a:moveTo>
                <a:cubicBezTo>
                  <a:pt x="2001253" y="658496"/>
                  <a:pt x="6468979" y="261455"/>
                  <a:pt x="8470232" y="68950"/>
                </a:cubicBezTo>
                <a:cubicBezTo>
                  <a:pt x="9807074" y="-51366"/>
                  <a:pt x="11035632" y="-39336"/>
                  <a:pt x="12252157" y="309580"/>
                </a:cubicBezTo>
                <a:cubicBezTo>
                  <a:pt x="12256168" y="1256064"/>
                  <a:pt x="12236115" y="2202549"/>
                  <a:pt x="12240126" y="3149033"/>
                </a:cubicBezTo>
                <a:lnTo>
                  <a:pt x="48127" y="3149033"/>
                </a:lnTo>
                <a:lnTo>
                  <a:pt x="0" y="670527"/>
                </a:lnTo>
                <a:close/>
              </a:path>
            </a:pathLst>
          </a:custGeom>
          <a:solidFill>
            <a:srgbClr val="585858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>
                    <a:lumMod val="9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>
                    <a:lumMod val="8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>
                  <a:lumMod val="8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1">
                    <a:lumMod val="85000"/>
                  </a:schemeClr>
                </a:solidFill>
              </a:rPr>
              <a:t>Svibanj 2023.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DE06C2E-D408-4A99-B6B6-83C0D2F73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331" y="265153"/>
            <a:ext cx="3361743" cy="107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08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A8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>
            <a:extLst>
              <a:ext uri="{FF2B5EF4-FFF2-40B4-BE49-F238E27FC236}">
                <a16:creationId xmlns:a16="http://schemas.microsoft.com/office/drawing/2014/main" id="{ADC76EAB-B743-444E-AB49-0F619A785FCE}"/>
              </a:ext>
            </a:extLst>
          </p:cNvPr>
          <p:cNvSpPr/>
          <p:nvPr/>
        </p:nvSpPr>
        <p:spPr>
          <a:xfrm>
            <a:off x="3621505" y="-12032"/>
            <a:ext cx="8570494" cy="6870032"/>
          </a:xfrm>
          <a:custGeom>
            <a:avLst/>
            <a:gdLst>
              <a:gd name="connsiteX0" fmla="*/ 0 w 8570494"/>
              <a:gd name="connsiteY0" fmla="*/ 0 h 6858000"/>
              <a:gd name="connsiteX1" fmla="*/ 8570494 w 8570494"/>
              <a:gd name="connsiteY1" fmla="*/ 0 h 6858000"/>
              <a:gd name="connsiteX2" fmla="*/ 8570494 w 8570494"/>
              <a:gd name="connsiteY2" fmla="*/ 6858000 h 6858000"/>
              <a:gd name="connsiteX3" fmla="*/ 0 w 8570494"/>
              <a:gd name="connsiteY3" fmla="*/ 6858000 h 6858000"/>
              <a:gd name="connsiteX4" fmla="*/ 0 w 8570494"/>
              <a:gd name="connsiteY4" fmla="*/ 0 h 6858000"/>
              <a:gd name="connsiteX0" fmla="*/ 673769 w 8570494"/>
              <a:gd name="connsiteY0" fmla="*/ 0 h 6870032"/>
              <a:gd name="connsiteX1" fmla="*/ 8570494 w 8570494"/>
              <a:gd name="connsiteY1" fmla="*/ 12032 h 6870032"/>
              <a:gd name="connsiteX2" fmla="*/ 8570494 w 8570494"/>
              <a:gd name="connsiteY2" fmla="*/ 6870032 h 6870032"/>
              <a:gd name="connsiteX3" fmla="*/ 0 w 8570494"/>
              <a:gd name="connsiteY3" fmla="*/ 6870032 h 6870032"/>
              <a:gd name="connsiteX4" fmla="*/ 673769 w 8570494"/>
              <a:gd name="connsiteY4" fmla="*/ 0 h 687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494" h="6870032">
                <a:moveTo>
                  <a:pt x="673769" y="0"/>
                </a:moveTo>
                <a:lnTo>
                  <a:pt x="8570494" y="12032"/>
                </a:lnTo>
                <a:lnTo>
                  <a:pt x="8570494" y="6870032"/>
                </a:lnTo>
                <a:lnTo>
                  <a:pt x="0" y="6870032"/>
                </a:lnTo>
                <a:lnTo>
                  <a:pt x="673769" y="0"/>
                </a:lnTo>
                <a:close/>
              </a:path>
            </a:pathLst>
          </a:custGeom>
          <a:solidFill>
            <a:srgbClr val="585858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2">
                    <a:lumMod val="2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2">
                    <a:lumMod val="25000"/>
                  </a:schemeClr>
                </a:solidFill>
              </a:rPr>
              <a:t>Svibanj 2023.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FECDB0F2-3FAD-4508-B2DF-2D1A3D196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79" y="4671040"/>
            <a:ext cx="3320716" cy="105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46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4B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>
            <a:extLst>
              <a:ext uri="{FF2B5EF4-FFF2-40B4-BE49-F238E27FC236}">
                <a16:creationId xmlns:a16="http://schemas.microsoft.com/office/drawing/2014/main" id="{ADC76EAB-B743-444E-AB49-0F619A785FCE}"/>
              </a:ext>
            </a:extLst>
          </p:cNvPr>
          <p:cNvSpPr/>
          <p:nvPr/>
        </p:nvSpPr>
        <p:spPr>
          <a:xfrm>
            <a:off x="3308683" y="-24064"/>
            <a:ext cx="8883315" cy="6882063"/>
          </a:xfrm>
          <a:custGeom>
            <a:avLst/>
            <a:gdLst>
              <a:gd name="connsiteX0" fmla="*/ 0 w 8570494"/>
              <a:gd name="connsiteY0" fmla="*/ 0 h 6858000"/>
              <a:gd name="connsiteX1" fmla="*/ 8570494 w 8570494"/>
              <a:gd name="connsiteY1" fmla="*/ 0 h 6858000"/>
              <a:gd name="connsiteX2" fmla="*/ 8570494 w 8570494"/>
              <a:gd name="connsiteY2" fmla="*/ 6858000 h 6858000"/>
              <a:gd name="connsiteX3" fmla="*/ 0 w 8570494"/>
              <a:gd name="connsiteY3" fmla="*/ 6858000 h 6858000"/>
              <a:gd name="connsiteX4" fmla="*/ 0 w 8570494"/>
              <a:gd name="connsiteY4" fmla="*/ 0 h 6858000"/>
              <a:gd name="connsiteX0" fmla="*/ 1046748 w 8570494"/>
              <a:gd name="connsiteY0" fmla="*/ 36095 h 6858000"/>
              <a:gd name="connsiteX1" fmla="*/ 8570494 w 8570494"/>
              <a:gd name="connsiteY1" fmla="*/ 0 h 6858000"/>
              <a:gd name="connsiteX2" fmla="*/ 8570494 w 8570494"/>
              <a:gd name="connsiteY2" fmla="*/ 6858000 h 6858000"/>
              <a:gd name="connsiteX3" fmla="*/ 0 w 8570494"/>
              <a:gd name="connsiteY3" fmla="*/ 6858000 h 6858000"/>
              <a:gd name="connsiteX4" fmla="*/ 1046748 w 8570494"/>
              <a:gd name="connsiteY4" fmla="*/ 36095 h 6858000"/>
              <a:gd name="connsiteX0" fmla="*/ 1046748 w 8570494"/>
              <a:gd name="connsiteY0" fmla="*/ 36095 h 6858000"/>
              <a:gd name="connsiteX1" fmla="*/ 8570494 w 8570494"/>
              <a:gd name="connsiteY1" fmla="*/ 0 h 6858000"/>
              <a:gd name="connsiteX2" fmla="*/ 8570494 w 8570494"/>
              <a:gd name="connsiteY2" fmla="*/ 6858000 h 6858000"/>
              <a:gd name="connsiteX3" fmla="*/ 0 w 8570494"/>
              <a:gd name="connsiteY3" fmla="*/ 6858000 h 6858000"/>
              <a:gd name="connsiteX4" fmla="*/ 1046748 w 8570494"/>
              <a:gd name="connsiteY4" fmla="*/ 36095 h 6858000"/>
              <a:gd name="connsiteX0" fmla="*/ 1359569 w 8883315"/>
              <a:gd name="connsiteY0" fmla="*/ 36095 h 6858000"/>
              <a:gd name="connsiteX1" fmla="*/ 8883315 w 8883315"/>
              <a:gd name="connsiteY1" fmla="*/ 0 h 6858000"/>
              <a:gd name="connsiteX2" fmla="*/ 8883315 w 8883315"/>
              <a:gd name="connsiteY2" fmla="*/ 6858000 h 6858000"/>
              <a:gd name="connsiteX3" fmla="*/ 0 w 8883315"/>
              <a:gd name="connsiteY3" fmla="*/ 6858000 h 6858000"/>
              <a:gd name="connsiteX4" fmla="*/ 1359569 w 8883315"/>
              <a:gd name="connsiteY4" fmla="*/ 36095 h 6858000"/>
              <a:gd name="connsiteX0" fmla="*/ 1359569 w 8883315"/>
              <a:gd name="connsiteY0" fmla="*/ 36095 h 6858000"/>
              <a:gd name="connsiteX1" fmla="*/ 8883315 w 8883315"/>
              <a:gd name="connsiteY1" fmla="*/ 0 h 6858000"/>
              <a:gd name="connsiteX2" fmla="*/ 8883315 w 8883315"/>
              <a:gd name="connsiteY2" fmla="*/ 6858000 h 6858000"/>
              <a:gd name="connsiteX3" fmla="*/ 0 w 8883315"/>
              <a:gd name="connsiteY3" fmla="*/ 6858000 h 6858000"/>
              <a:gd name="connsiteX4" fmla="*/ 1359569 w 8883315"/>
              <a:gd name="connsiteY4" fmla="*/ 36095 h 6858000"/>
              <a:gd name="connsiteX0" fmla="*/ 1359569 w 8883315"/>
              <a:gd name="connsiteY0" fmla="*/ 0 h 6882063"/>
              <a:gd name="connsiteX1" fmla="*/ 8883315 w 8883315"/>
              <a:gd name="connsiteY1" fmla="*/ 24063 h 6882063"/>
              <a:gd name="connsiteX2" fmla="*/ 8883315 w 8883315"/>
              <a:gd name="connsiteY2" fmla="*/ 6882063 h 6882063"/>
              <a:gd name="connsiteX3" fmla="*/ 0 w 8883315"/>
              <a:gd name="connsiteY3" fmla="*/ 6882063 h 6882063"/>
              <a:gd name="connsiteX4" fmla="*/ 1359569 w 8883315"/>
              <a:gd name="connsiteY4" fmla="*/ 0 h 688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83315" h="6882063">
                <a:moveTo>
                  <a:pt x="1359569" y="0"/>
                </a:moveTo>
                <a:lnTo>
                  <a:pt x="8883315" y="24063"/>
                </a:lnTo>
                <a:lnTo>
                  <a:pt x="8883315" y="6882063"/>
                </a:lnTo>
                <a:lnTo>
                  <a:pt x="0" y="6882063"/>
                </a:lnTo>
                <a:cubicBezTo>
                  <a:pt x="1022684" y="4848727"/>
                  <a:pt x="-12031" y="2562725"/>
                  <a:pt x="1359569" y="0"/>
                </a:cubicBezTo>
                <a:close/>
              </a:path>
            </a:pathLst>
          </a:custGeom>
          <a:solidFill>
            <a:srgbClr val="585858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/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/>
              </a:solidFill>
            </a:endParaRPr>
          </a:p>
          <a:p>
            <a:pPr algn="r"/>
            <a:r>
              <a:rPr lang="hr-HR" sz="1800" dirty="0">
                <a:solidFill>
                  <a:schemeClr val="bg1"/>
                </a:solidFill>
              </a:rPr>
              <a:t>Svibanj 2023.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F5AF98D-19C4-4550-BDD7-AD79B6D9E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9" y="4724969"/>
            <a:ext cx="3361743" cy="107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04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>
            <a:extLst>
              <a:ext uri="{FF2B5EF4-FFF2-40B4-BE49-F238E27FC236}">
                <a16:creationId xmlns:a16="http://schemas.microsoft.com/office/drawing/2014/main" id="{ADC76EAB-B743-444E-AB49-0F619A785FCE}"/>
              </a:ext>
            </a:extLst>
          </p:cNvPr>
          <p:cNvSpPr/>
          <p:nvPr/>
        </p:nvSpPr>
        <p:spPr>
          <a:xfrm>
            <a:off x="3681663" y="1590279"/>
            <a:ext cx="8510337" cy="5267720"/>
          </a:xfrm>
          <a:prstGeom prst="rect">
            <a:avLst/>
          </a:prstGeom>
          <a:solidFill>
            <a:srgbClr val="585858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283244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165247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/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/>
              </a:solidFill>
            </a:endParaRPr>
          </a:p>
          <a:p>
            <a:pPr algn="r"/>
            <a:r>
              <a:rPr lang="hr-HR" sz="1800" dirty="0">
                <a:solidFill>
                  <a:schemeClr val="bg1"/>
                </a:solidFill>
              </a:rPr>
              <a:t>Svibanj 2023.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F5AF98D-19C4-4550-BDD7-AD79B6D9E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41" y="252669"/>
            <a:ext cx="3361743" cy="107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9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>
            <a:extLst>
              <a:ext uri="{FF2B5EF4-FFF2-40B4-BE49-F238E27FC236}">
                <a16:creationId xmlns:a16="http://schemas.microsoft.com/office/drawing/2014/main" id="{EB12E817-EDDE-4623-B00D-F2D0F9FAF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0873"/>
            <a:ext cx="12192000" cy="3597127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noProof="1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429000"/>
            <a:ext cx="12191999" cy="1063476"/>
          </a:xfrm>
        </p:spPr>
        <p:txBody>
          <a:bodyPr>
            <a:normAutofit/>
          </a:bodyPr>
          <a:lstStyle/>
          <a:p>
            <a:r>
              <a:rPr lang="hr-HR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Excepteur sint occaecat cupidatat non proident</a:t>
            </a:r>
          </a:p>
          <a:p>
            <a:endParaRPr lang="hr-HR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BDAB7C42-6845-467A-8FB8-58B6C776BA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72" y="139850"/>
            <a:ext cx="3335155" cy="1067250"/>
          </a:xfrm>
          <a:prstGeom prst="rect">
            <a:avLst/>
          </a:prstGeom>
        </p:spPr>
      </p:pic>
      <p:sp>
        <p:nvSpPr>
          <p:cNvPr id="6" name="Podnaslov 2">
            <a:extLst>
              <a:ext uri="{FF2B5EF4-FFF2-40B4-BE49-F238E27FC236}">
                <a16:creationId xmlns:a16="http://schemas.microsoft.com/office/drawing/2014/main" id="{A40285AE-2829-4D4A-B0B0-2BF98154B2CF}"/>
              </a:ext>
            </a:extLst>
          </p:cNvPr>
          <p:cNvSpPr txBox="1">
            <a:spLocks/>
          </p:cNvSpPr>
          <p:nvPr/>
        </p:nvSpPr>
        <p:spPr>
          <a:xfrm>
            <a:off x="564135" y="4853640"/>
            <a:ext cx="6534934" cy="1864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hr-HR" sz="16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Kolegij:</a:t>
            </a:r>
          </a:p>
          <a:p>
            <a:pPr algn="l">
              <a:lnSpc>
                <a:spcPct val="100000"/>
              </a:lnSpc>
            </a:pPr>
            <a:r>
              <a:rPr lang="hr-HR" sz="16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Ime studenta/studentice:</a:t>
            </a:r>
          </a:p>
          <a:p>
            <a:pPr algn="l">
              <a:lnSpc>
                <a:spcPct val="100000"/>
              </a:lnSpc>
            </a:pPr>
            <a:r>
              <a:rPr lang="hr-HR" sz="16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Studij:</a:t>
            </a:r>
          </a:p>
          <a:p>
            <a:pPr algn="l">
              <a:lnSpc>
                <a:spcPct val="100000"/>
              </a:lnSpc>
            </a:pPr>
            <a:r>
              <a:rPr lang="hr-HR" sz="16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Godina:</a:t>
            </a:r>
          </a:p>
          <a:p>
            <a:pPr algn="l">
              <a:lnSpc>
                <a:spcPct val="100000"/>
              </a:lnSpc>
            </a:pPr>
            <a:r>
              <a:rPr lang="hr-HR" sz="16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7704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1E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F050BADE-E33C-4959-A524-84F8EF2716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0" r="10805"/>
          <a:stretch/>
        </p:blipFill>
        <p:spPr>
          <a:xfrm>
            <a:off x="0" y="0"/>
            <a:ext cx="12192000" cy="4235116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>
                    <a:lumMod val="7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1">
                    <a:lumMod val="75000"/>
                  </a:schemeClr>
                </a:solidFill>
              </a:rPr>
              <a:t>Svibanj 2023.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D624DE3D-D259-4CA5-8DB1-DE49A623A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72" y="200008"/>
            <a:ext cx="3335155" cy="10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1E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F050BADE-E33C-4959-A524-84F8EF2716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0" r="10805"/>
          <a:stretch/>
        </p:blipFill>
        <p:spPr>
          <a:xfrm>
            <a:off x="0" y="0"/>
            <a:ext cx="12192000" cy="4235116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chemeClr val="bg1">
                    <a:lumMod val="75000"/>
                  </a:schemeClr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chemeClr val="bg1">
                  <a:lumMod val="75000"/>
                </a:schemeClr>
              </a:solidFill>
            </a:endParaRPr>
          </a:p>
          <a:p>
            <a:pPr algn="r"/>
            <a:r>
              <a:rPr lang="hr-HR" sz="1800" dirty="0">
                <a:solidFill>
                  <a:schemeClr val="bg1">
                    <a:lumMod val="75000"/>
                  </a:schemeClr>
                </a:solidFill>
              </a:rPr>
              <a:t>Svibanj 2023.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E642B53-D3D9-4CA0-8F5C-39908362FD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14" y="418407"/>
            <a:ext cx="3475188" cy="110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6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DB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4B89DACD-31D0-4173-8172-A132657678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0" r="10805"/>
          <a:stretch/>
        </p:blipFill>
        <p:spPr>
          <a:xfrm>
            <a:off x="0" y="0"/>
            <a:ext cx="12192000" cy="4235116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rgbClr val="606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rgbClr val="9F9997"/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rgbClr val="9F9997"/>
              </a:solidFill>
            </a:endParaRPr>
          </a:p>
          <a:p>
            <a:pPr algn="r"/>
            <a:r>
              <a:rPr lang="hr-HR" sz="1800" dirty="0">
                <a:solidFill>
                  <a:srgbClr val="9F9997"/>
                </a:solidFill>
              </a:rPr>
              <a:t>Svibanj 2023.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9C804DAB-D3BB-480F-879D-F0B309AEA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14" y="418407"/>
            <a:ext cx="3475188" cy="110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9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DB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4B89DACD-31D0-4173-8172-A132657678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0" r="10805"/>
          <a:stretch/>
        </p:blipFill>
        <p:spPr>
          <a:xfrm>
            <a:off x="0" y="0"/>
            <a:ext cx="12192000" cy="4235116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rgbClr val="606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rgbClr val="9F9997"/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rgbClr val="9F9997"/>
              </a:solidFill>
            </a:endParaRPr>
          </a:p>
          <a:p>
            <a:pPr algn="r"/>
            <a:r>
              <a:rPr lang="hr-HR" sz="1800" dirty="0">
                <a:solidFill>
                  <a:srgbClr val="9F9997"/>
                </a:solidFill>
              </a:rPr>
              <a:t>Svibanj 2023.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C16C4DCE-87BB-4FF4-AED0-9C8CC1F0B5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14" y="380482"/>
            <a:ext cx="3335155" cy="10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4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DB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445" y="4379500"/>
            <a:ext cx="7262949" cy="984477"/>
          </a:xfrm>
        </p:spPr>
        <p:txBody>
          <a:bodyPr/>
          <a:lstStyle/>
          <a:p>
            <a:pPr algn="r"/>
            <a:r>
              <a:rPr lang="hr-HR" noProof="1">
                <a:solidFill>
                  <a:srgbClr val="606060"/>
                </a:solidFill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0394" y="5261503"/>
            <a:ext cx="9144000" cy="1536020"/>
          </a:xfrm>
        </p:spPr>
        <p:txBody>
          <a:bodyPr>
            <a:normAutofit/>
          </a:bodyPr>
          <a:lstStyle/>
          <a:p>
            <a:pPr algn="r"/>
            <a:r>
              <a:rPr lang="hr-HR" noProof="1">
                <a:solidFill>
                  <a:srgbClr val="9F9997"/>
                </a:solidFill>
              </a:rPr>
              <a:t>Excepteur sint occaecat cupidatat non proident</a:t>
            </a:r>
          </a:p>
          <a:p>
            <a:pPr algn="r"/>
            <a:endParaRPr lang="hr-HR" sz="1800" dirty="0">
              <a:solidFill>
                <a:srgbClr val="9F9997"/>
              </a:solidFill>
            </a:endParaRPr>
          </a:p>
          <a:p>
            <a:pPr algn="r"/>
            <a:r>
              <a:rPr lang="hr-HR" sz="1800" dirty="0">
                <a:solidFill>
                  <a:srgbClr val="9F9997"/>
                </a:solidFill>
              </a:rPr>
              <a:t>Svibanj 2023.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C6E2F734-3EE0-4F6F-997B-A4939162C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78" y="291475"/>
            <a:ext cx="3537284" cy="112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91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1E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noProof="1">
                <a:solidFill>
                  <a:schemeClr val="bg1"/>
                </a:solidFill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94854"/>
          </a:xfrm>
        </p:spPr>
        <p:txBody>
          <a:bodyPr>
            <a:normAutofit/>
          </a:bodyPr>
          <a:lstStyle/>
          <a:p>
            <a:r>
              <a:rPr lang="hr-HR" noProof="1">
                <a:solidFill>
                  <a:schemeClr val="bg1">
                    <a:lumMod val="75000"/>
                  </a:schemeClr>
                </a:solidFill>
              </a:rPr>
              <a:t>Excepteur sint occaecat cupidatat non proident</a:t>
            </a:r>
          </a:p>
          <a:p>
            <a:endParaRPr lang="hr-HR" noProof="1">
              <a:solidFill>
                <a:schemeClr val="bg1">
                  <a:lumMod val="75000"/>
                </a:schemeClr>
              </a:solidFill>
            </a:endParaRPr>
          </a:p>
          <a:p>
            <a:endParaRPr lang="hr-HR" noProof="1">
              <a:solidFill>
                <a:schemeClr val="bg1">
                  <a:lumMod val="75000"/>
                </a:schemeClr>
              </a:solidFill>
            </a:endParaRPr>
          </a:p>
          <a:p>
            <a:endParaRPr lang="hr-HR" dirty="0">
              <a:solidFill>
                <a:schemeClr val="bg1">
                  <a:lumMod val="75000"/>
                </a:schemeClr>
              </a:solidFill>
            </a:endParaRPr>
          </a:p>
          <a:p>
            <a:endParaRPr lang="hr-HR" dirty="0">
              <a:solidFill>
                <a:schemeClr val="bg1">
                  <a:lumMod val="75000"/>
                </a:schemeClr>
              </a:solidFill>
            </a:endParaRPr>
          </a:p>
          <a:p>
            <a:endParaRPr lang="hr-HR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hr-HR" sz="1800" dirty="0">
                <a:solidFill>
                  <a:schemeClr val="bg1">
                    <a:lumMod val="75000"/>
                  </a:schemeClr>
                </a:solidFill>
              </a:rPr>
              <a:t>Svibanj 2023.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70EC08A8-2FE0-4706-93D5-086053311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128" y="493755"/>
            <a:ext cx="3361743" cy="107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6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1E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5EF987-808A-4B5C-95B9-976D94B59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noProof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Lorem ipsum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A4109A-6CE9-4C68-B3D1-64F4458E6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60020"/>
          </a:xfrm>
        </p:spPr>
        <p:txBody>
          <a:bodyPr>
            <a:normAutofit/>
          </a:bodyPr>
          <a:lstStyle/>
          <a:p>
            <a:r>
              <a:rPr lang="hr-HR" noProof="1">
                <a:solidFill>
                  <a:schemeClr val="bg1">
                    <a:lumMod val="75000"/>
                  </a:schemeClr>
                </a:solidFill>
              </a:rPr>
              <a:t>Excepteur sint occaecat cupidatat non proident</a:t>
            </a:r>
          </a:p>
          <a:p>
            <a:endParaRPr lang="hr-HR" noProof="1">
              <a:solidFill>
                <a:schemeClr val="bg1">
                  <a:lumMod val="75000"/>
                </a:schemeClr>
              </a:solidFill>
            </a:endParaRPr>
          </a:p>
          <a:p>
            <a:endParaRPr lang="hr-HR" noProof="1">
              <a:solidFill>
                <a:schemeClr val="bg1">
                  <a:lumMod val="75000"/>
                </a:schemeClr>
              </a:solidFill>
            </a:endParaRPr>
          </a:p>
          <a:p>
            <a:endParaRPr lang="hr-HR" dirty="0">
              <a:solidFill>
                <a:schemeClr val="bg1">
                  <a:lumMod val="75000"/>
                </a:schemeClr>
              </a:solidFill>
            </a:endParaRPr>
          </a:p>
          <a:p>
            <a:endParaRPr lang="hr-HR" sz="1800" dirty="0">
              <a:solidFill>
                <a:schemeClr val="bg1">
                  <a:lumMod val="75000"/>
                </a:schemeClr>
              </a:solidFill>
            </a:endParaRPr>
          </a:p>
          <a:p>
            <a:endParaRPr lang="hr-HR" sz="18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hr-HR" sz="1800" dirty="0">
                <a:solidFill>
                  <a:schemeClr val="bg1">
                    <a:lumMod val="75000"/>
                  </a:schemeClr>
                </a:solidFill>
              </a:rPr>
              <a:t>Svibanj 2023.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E642B53-D3D9-4CA0-8F5C-39908362FD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406" y="448888"/>
            <a:ext cx="3475188" cy="110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196</Words>
  <Application>Microsoft Office PowerPoint</Application>
  <PresentationFormat>Široki zaslon</PresentationFormat>
  <Paragraphs>81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Tema sustava Office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  <vt:lpstr>Lorem ipsum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Predator</dc:creator>
  <cp:lastModifiedBy>Predator</cp:lastModifiedBy>
  <cp:revision>11</cp:revision>
  <dcterms:created xsi:type="dcterms:W3CDTF">2022-12-18T22:20:56Z</dcterms:created>
  <dcterms:modified xsi:type="dcterms:W3CDTF">2023-01-24T20:39:16Z</dcterms:modified>
</cp:coreProperties>
</file>